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71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1350" y="66"/>
      </p:cViewPr>
      <p:guideLst>
        <p:guide orient="horz" pos="2183"/>
        <p:guide pos="28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253319-A69A-423A-A177-B88216B5A9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94B5430-D588-47F3-8B6C-8DA34B27F1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5AB696-DEDF-4355-BC96-9B84CA06B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6BA20-38E2-4BE8-A47E-3D33DA10235A}" type="datetimeFigureOut">
              <a:rPr lang="es-MX" smtClean="0"/>
              <a:t>05/04/2024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B40277-7756-43EC-AAED-62B4955AA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CA2E33-A9D9-45E2-85A2-04F972DBF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7BBB-B30F-45BE-962D-F58AEF3135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7132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599211-DEDE-4E72-B20B-DD164D1FD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A86D3E2-08C7-4B65-AE95-1A84B97141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2D3231-EA9D-4752-B04A-A45E2C634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6BA20-38E2-4BE8-A47E-3D33DA10235A}" type="datetimeFigureOut">
              <a:rPr lang="es-MX" smtClean="0"/>
              <a:t>05/04/2024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FE8BA6-FD18-45B0-A9A5-DE6324B64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719F4B-36F3-4853-8389-DDCA53D9B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7BBB-B30F-45BE-962D-F58AEF3135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0942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204B221-8FF5-44A1-A45F-18439D03CB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3DB7CCC-453A-4D3B-9415-5AC3176995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FD32D9-50B3-4143-9774-0D9B72797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6BA20-38E2-4BE8-A47E-3D33DA10235A}" type="datetimeFigureOut">
              <a:rPr lang="es-MX" smtClean="0"/>
              <a:t>05/04/2024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A640B3-7929-48C3-8792-B54A0D476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7F8A59-FACD-4868-9B46-035F9E072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7BBB-B30F-45BE-962D-F58AEF3135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30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E87036-E778-490D-B752-3B1F642CC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1B0511-3986-4CAD-A4A8-42B02CE04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559373-7A70-4115-917B-FCF484F3B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6BA20-38E2-4BE8-A47E-3D33DA10235A}" type="datetimeFigureOut">
              <a:rPr lang="es-MX" smtClean="0"/>
              <a:t>05/04/2024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A650B9-23E4-4EF3-B49E-38754AA2C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296E54-012A-4DC2-A50C-A578D1B41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7BBB-B30F-45BE-962D-F58AEF3135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0666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305CF-20B2-4AAB-AA18-4FD9E9834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696E5D-00C4-4E1D-80CE-3F86A10EE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C4AF4C-6E66-4F47-8ABE-F790EFBCD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6BA20-38E2-4BE8-A47E-3D33DA10235A}" type="datetimeFigureOut">
              <a:rPr lang="es-MX" smtClean="0"/>
              <a:t>05/04/2024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5BDC51-D481-4EAC-AB8C-BD95B89DB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A8489C-7A50-412E-AAF4-6D49F4791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7BBB-B30F-45BE-962D-F58AEF3135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9614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EF02F-C799-45FB-9754-5B6536E6F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A2DB55-30FB-4F7D-A59A-41A95E8C27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BA9A4E6-8502-4656-8018-2A0A66A49C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A8C4428-809B-435F-A6F5-2AFCA6021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6BA20-38E2-4BE8-A47E-3D33DA10235A}" type="datetimeFigureOut">
              <a:rPr lang="es-MX" smtClean="0"/>
              <a:t>05/04/2024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05F5CC-40B4-4619-96F3-3FCA2DF05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2DA3A45-59A5-4E5E-87A4-543E174CB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7BBB-B30F-45BE-962D-F58AEF3135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5586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3DF24E-EB8A-44DF-A2A8-8FD9785D9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37F785-4D2B-41CB-AEEC-BA59F5151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388CFDC-ADF8-48EB-907D-5753F3A0B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1688DEB-1A38-412F-8AC9-1B3F62BEBB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1F1CC70-6476-4484-80EA-49948F6C65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86E91A2-AF7F-4F86-8DB6-1A8CA5678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6BA20-38E2-4BE8-A47E-3D33DA10235A}" type="datetimeFigureOut">
              <a:rPr lang="es-MX" smtClean="0"/>
              <a:t>05/04/2024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2631207-D334-472F-9174-AA0C255AB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8A42A38-3366-4205-82DA-0B1501E36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7BBB-B30F-45BE-962D-F58AEF3135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4953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73BC7B-E8CE-45B3-AE1D-BCC030592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BE697DD-EE30-47C8-8FBC-F82FD3D1E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6BA20-38E2-4BE8-A47E-3D33DA10235A}" type="datetimeFigureOut">
              <a:rPr lang="es-MX" smtClean="0"/>
              <a:t>05/04/2024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EA16AB5-DC2B-4C4B-90D6-D54F55ADC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1D3E6F-4808-47BD-A62B-B6E3010E0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7BBB-B30F-45BE-962D-F58AEF3135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0212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62BF876-9149-4B5E-B2B0-94ADD669A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6BA20-38E2-4BE8-A47E-3D33DA10235A}" type="datetimeFigureOut">
              <a:rPr lang="es-MX" smtClean="0"/>
              <a:t>05/04/2024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C9924E8-4A4F-4DDD-8041-2E9A60F46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F0C81CE-5006-4509-96FA-36914E502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7BBB-B30F-45BE-962D-F58AEF3135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433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BF8A54-A0A7-442E-87C2-32E43CA03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1DAD0C-24A6-4741-90E6-FA20D6C8F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9873535-A30E-4AED-BFB5-E9753F880E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19E58E1-CFFD-4C47-AAB5-7FF4FDA60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6BA20-38E2-4BE8-A47E-3D33DA10235A}" type="datetimeFigureOut">
              <a:rPr lang="es-MX" smtClean="0"/>
              <a:t>05/04/2024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2960F30-FF41-4F37-9F42-07107202C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AD486A1-7367-469B-B40F-CF2E1372C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7BBB-B30F-45BE-962D-F58AEF3135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9701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7DAB9A-B3C2-4571-997F-F661A38E8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3C4A4C0-CB54-432E-A88F-558A8EFAE8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F55C63B-CDF3-4B88-A0B1-0FB4813A2C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6B71A79-3876-409C-8BBA-29EC23D27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6BA20-38E2-4BE8-A47E-3D33DA10235A}" type="datetimeFigureOut">
              <a:rPr lang="es-MX" smtClean="0"/>
              <a:t>05/04/2024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4C6267F-D362-48F0-9738-F7D75ED23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A24A2FE-0184-4015-9CF7-EDEA7FC96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7BBB-B30F-45BE-962D-F58AEF3135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6362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CB434C3-91F0-481B-A12E-7108AD938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AC7A7C-50F2-4BB4-9A02-9AB34C2D1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3C01F0-223E-45BC-8099-EF7BA5CF13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6BA20-38E2-4BE8-A47E-3D33DA10235A}" type="datetimeFigureOut">
              <a:rPr lang="es-MX" smtClean="0"/>
              <a:t>05/04/2024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9013BC-BED2-453E-BE42-B242CCF456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4D8EC2-097A-470A-85C3-8B29EE66EE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37BBB-B30F-45BE-962D-F58AEF3135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620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05337" y="1551358"/>
            <a:ext cx="6858000" cy="2290195"/>
          </a:xfrm>
        </p:spPr>
        <p:txBody>
          <a:bodyPr>
            <a:noAutofit/>
          </a:bodyPr>
          <a:lstStyle/>
          <a:p>
            <a:pPr algn="r"/>
            <a:r>
              <a:rPr lang="es-MX" sz="3200" b="1" dirty="0">
                <a:latin typeface="Arial" panose="020B0604020202020204" pitchFamily="34" charset="0"/>
                <a:cs typeface="Arial" panose="020B0604020202020204" pitchFamily="34" charset="0"/>
              </a:rPr>
              <a:t>Secretaría de Salud del Estado de Coahuila de Zaragoza.</a:t>
            </a:r>
          </a:p>
          <a:p>
            <a:pPr algn="r"/>
            <a:endParaRPr lang="es-MX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Programa Anual de Trabajo 2024.</a:t>
            </a:r>
          </a:p>
          <a:p>
            <a:pPr algn="r"/>
            <a:endParaRPr lang="es-MX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s-MX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0837A00-C22F-4EE3-8128-805E6DF0CAA3}"/>
              </a:ext>
            </a:extLst>
          </p:cNvPr>
          <p:cNvSpPr/>
          <p:nvPr/>
        </p:nvSpPr>
        <p:spPr>
          <a:xfrm>
            <a:off x="436228" y="3856245"/>
            <a:ext cx="854838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/>
              <a:t>Área Responsable de la Información: </a:t>
            </a:r>
            <a:r>
              <a:rPr lang="es-MX" dirty="0"/>
              <a:t>Dirección de Planeación y Evaluación del   Desempeño  </a:t>
            </a:r>
            <a:r>
              <a:rPr lang="es-MX" b="1" dirty="0"/>
              <a:t>Funcionario Responsable de la Información: </a:t>
            </a:r>
            <a:r>
              <a:rPr lang="es-MX" dirty="0"/>
              <a:t>Carlos Nava Rivera</a:t>
            </a:r>
          </a:p>
          <a:p>
            <a:endParaRPr lang="es-MX" dirty="0"/>
          </a:p>
          <a:p>
            <a:pPr algn="r"/>
            <a:r>
              <a:rPr lang="es-MX" b="1" dirty="0"/>
              <a:t>Fecha de Actualización: </a:t>
            </a:r>
            <a:r>
              <a:rPr lang="es-MX" dirty="0"/>
              <a:t>01 de abril del 2024</a:t>
            </a:r>
          </a:p>
          <a:p>
            <a:pPr algn="r"/>
            <a:r>
              <a:rPr lang="es-MX" b="1" dirty="0"/>
              <a:t>Fecha de Validación:</a:t>
            </a:r>
            <a:r>
              <a:rPr lang="es-MX" dirty="0"/>
              <a:t> 01 de abril del 2024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0344A63-C84C-4274-9ACB-FF4E9565BA57}"/>
              </a:ext>
            </a:extLst>
          </p:cNvPr>
          <p:cNvSpPr/>
          <p:nvPr/>
        </p:nvSpPr>
        <p:spPr>
          <a:xfrm>
            <a:off x="0" y="6300132"/>
            <a:ext cx="1501629" cy="5578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049" name="Imagen 2">
            <a:extLst>
              <a:ext uri="{FF2B5EF4-FFF2-40B4-BE49-F238E27FC236}">
                <a16:creationId xmlns:a16="http://schemas.microsoft.com/office/drawing/2014/main" id="{1C8C0898-B220-4023-9A24-2F906C33DC4F}"/>
              </a:ext>
            </a:extLst>
          </p:cNvPr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4" y="6720"/>
            <a:ext cx="7094538" cy="1011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 de texto 1">
            <a:extLst>
              <a:ext uri="{FF2B5EF4-FFF2-40B4-BE49-F238E27FC236}">
                <a16:creationId xmlns:a16="http://schemas.microsoft.com/office/drawing/2014/main" id="{838B996F-0121-465A-AF09-B83A4CE3E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787" y="1306883"/>
            <a:ext cx="41132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0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ELVETICA OBLIQUE"/>
                <a:ea typeface="Calibri" panose="020F0502020204030204" pitchFamily="34" charset="0"/>
                <a:cs typeface="Times New Roman" panose="02020603050405020304" pitchFamily="18" charset="0"/>
              </a:rPr>
              <a:t>“2024 Bicentenario de Coahuila; 200 años de Grandeza”</a:t>
            </a:r>
            <a:endParaRPr kumimoji="0" lang="es-ES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FDE31CF8-F87B-4AE0-BD1C-1ECE9EDBB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312" y="672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040771ED-D658-4824-914F-95BEF2698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312" y="46392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9" name="CuadroTexto 5">
            <a:extLst>
              <a:ext uri="{FF2B5EF4-FFF2-40B4-BE49-F238E27FC236}">
                <a16:creationId xmlns:a16="http://schemas.microsoft.com/office/drawing/2014/main" id="{090A3E9B-24C5-458F-9CF6-F1FC73527676}"/>
              </a:ext>
            </a:extLst>
          </p:cNvPr>
          <p:cNvSpPr txBox="1"/>
          <p:nvPr/>
        </p:nvSpPr>
        <p:spPr>
          <a:xfrm>
            <a:off x="4767865" y="5447987"/>
            <a:ext cx="421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1350" b="1" dirty="0"/>
              <a:t>A la fecha se informa que el Programa Anual de Trabajo, se encuentra en revisión y validación, una vez que se encuentren actualizados y validados por el área correspondiente serán cargados a esta plataforma.</a:t>
            </a:r>
          </a:p>
        </p:txBody>
      </p:sp>
    </p:spTree>
    <p:extLst>
      <p:ext uri="{BB962C8B-B14F-4D97-AF65-F5344CB8AC3E}">
        <p14:creationId xmlns:p14="http://schemas.microsoft.com/office/powerpoint/2010/main" val="8293597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PROGRAMA ANUAL DE TRABAJO 2023.174f9ujm7oxdmgy</Template>
  <TotalTime>5</TotalTime>
  <Words>104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 OBLIQUE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Transparencia</dc:creator>
  <cp:lastModifiedBy>Transparencia</cp:lastModifiedBy>
  <cp:revision>4</cp:revision>
  <dcterms:created xsi:type="dcterms:W3CDTF">2024-04-05T16:55:00Z</dcterms:created>
  <dcterms:modified xsi:type="dcterms:W3CDTF">2024-04-05T21:00:49Z</dcterms:modified>
</cp:coreProperties>
</file>